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0" r:id="rId9"/>
    <p:sldId id="268" r:id="rId10"/>
    <p:sldId id="269" r:id="rId11"/>
    <p:sldId id="261" r:id="rId12"/>
    <p:sldId id="262" r:id="rId13"/>
    <p:sldId id="270" r:id="rId14"/>
    <p:sldId id="271" r:id="rId15"/>
    <p:sldId id="272" r:id="rId16"/>
    <p:sldId id="263" r:id="rId17"/>
    <p:sldId id="273" r:id="rId18"/>
    <p:sldId id="274" r:id="rId19"/>
    <p:sldId id="26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999" y="3624844"/>
            <a:ext cx="272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P4FAQ </a:t>
            </a:r>
            <a:r>
              <a:rPr lang="ko-KR" altLang="en-US" sz="1400" dirty="0" smtClean="0"/>
              <a:t>테이블에 데이터를 저장하며 </a:t>
            </a:r>
            <a:r>
              <a:rPr lang="en-US" altLang="ko-KR" sz="1400" dirty="0" smtClean="0"/>
              <a:t>FAQ</a:t>
            </a:r>
            <a:r>
              <a:rPr lang="ko-KR" altLang="en-US" sz="1400" dirty="0" smtClean="0"/>
              <a:t>관리자 페이지에서 데이터베이스에 추가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3508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0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206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9936945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2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3488743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372650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0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58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Q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0"/>
            <a:ext cx="7859712" cy="6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95"/>
            <a:ext cx="2408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Radio</a:t>
            </a:r>
            <a:r>
              <a:rPr lang="ko-KR" altLang="en-US" sz="1400" dirty="0" smtClean="0"/>
              <a:t>버튼을 리스트로 구성해서 제출시 </a:t>
            </a:r>
            <a:r>
              <a:rPr lang="ko-KR" altLang="en-US" sz="1400" dirty="0" err="1" smtClean="0"/>
              <a:t>쿼리문으로</a:t>
            </a:r>
            <a:r>
              <a:rPr lang="ko-KR" altLang="en-US" sz="1400" dirty="0" smtClean="0"/>
              <a:t> 넘길 수 있게 구성</a:t>
            </a:r>
            <a:endParaRPr lang="en-US" altLang="ko-KR" sz="1400" dirty="0" smtClean="0"/>
          </a:p>
        </p:txBody>
      </p:sp>
      <p:pic>
        <p:nvPicPr>
          <p:cNvPr id="7171" name="Picture 3" descr="C:\Users\ezen-033\Desktop\QN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343400"/>
            <a:ext cx="657383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3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95500"/>
            <a:ext cx="1962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 시 </a:t>
            </a:r>
            <a:r>
              <a:rPr lang="ko-KR" altLang="en-US" sz="1400" dirty="0" smtClean="0"/>
              <a:t>슬라이드형식으로 확인 할 수 있고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등록된 질문들은</a:t>
            </a:r>
            <a:endParaRPr lang="en-US" altLang="ko-KR" sz="1400" dirty="0" smtClean="0"/>
          </a:p>
          <a:p>
            <a:r>
              <a:rPr lang="en-US" altLang="ko-KR" sz="1400" dirty="0" smtClean="0"/>
              <a:t>P4QNA </a:t>
            </a:r>
            <a:r>
              <a:rPr lang="ko-KR" altLang="en-US" sz="1400" dirty="0" smtClean="0"/>
              <a:t>테이블에서 관리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9593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16742984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37093165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8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0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906001"/>
            <a:ext cx="2752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데이터는</a:t>
            </a:r>
            <a:endParaRPr lang="en-US" altLang="ko-KR" sz="1400" dirty="0" smtClean="0"/>
          </a:p>
          <a:p>
            <a:r>
              <a:rPr lang="en-US" altLang="ko-KR" sz="1400" dirty="0" smtClean="0"/>
              <a:t>P4req_item </a:t>
            </a:r>
            <a:r>
              <a:rPr lang="ko-KR" altLang="en-US" sz="1400" dirty="0" smtClean="0"/>
              <a:t>테이블에 저장</a:t>
            </a:r>
            <a:r>
              <a:rPr lang="en-US" altLang="ko-KR" sz="1400" dirty="0" smtClean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빌리기 등록을 통해서 데이터베이스에 등록가능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2050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311501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4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22260639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1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7470877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602588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빌리기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94" y="85725"/>
            <a:ext cx="8313551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3325" y="4086225"/>
            <a:ext cx="3924020" cy="11620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775" y="4079825"/>
            <a:ext cx="3143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등록한 상품 보여주기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이미 등록한 상품의 링크를 통해 대여 등록 가능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등록된 상품은 하단에서 확인 가능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3505199" y="5248274"/>
            <a:ext cx="7972145" cy="15144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2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18117504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007462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8" y="152399"/>
            <a:ext cx="8149694" cy="6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54728" y="1557867"/>
            <a:ext cx="8149694" cy="728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934" y="1331893"/>
            <a:ext cx="144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FAQ, Q&amp;A</a:t>
            </a:r>
            <a:r>
              <a:rPr lang="ko-KR" altLang="en-US" sz="1400" dirty="0" smtClean="0"/>
              <a:t>페이지로 이동 가능한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메뉴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3702560"/>
            <a:ext cx="1448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공지사항을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형식으로 보여줌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386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2310" y="1727199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슬라이드가 펼쳐지며 공지사항의 내용을 확인할 수 있음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433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43" y="2605962"/>
            <a:ext cx="1997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P4notice </a:t>
            </a:r>
            <a:r>
              <a:rPr lang="ko-KR" altLang="en-US" sz="1200" dirty="0" smtClean="0"/>
              <a:t>테이블에서 해당 내용을 저장</a:t>
            </a:r>
            <a:endParaRPr lang="en-US" altLang="ko-KR" sz="1200" dirty="0" smtClean="0"/>
          </a:p>
          <a:p>
            <a:r>
              <a:rPr lang="ko-KR" altLang="en-US" sz="1200" dirty="0" smtClean="0"/>
              <a:t>공지사항 관리자 페이지를 통해 데이터베이스에 등록 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075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3890963"/>
            <a:ext cx="990441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9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6302065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7158568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0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6833704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7867" y="4021667"/>
            <a:ext cx="7577666" cy="270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958" y="4487332"/>
            <a:ext cx="223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직관성을</a:t>
            </a:r>
            <a:r>
              <a:rPr lang="ko-KR" altLang="en-US" sz="1400" dirty="0" smtClean="0"/>
              <a:t> 높이기 위해 이미지와 </a:t>
            </a:r>
            <a:r>
              <a:rPr lang="en-US" altLang="ko-KR" sz="1400" dirty="0" smtClean="0"/>
              <a:t>FAQ, </a:t>
            </a:r>
            <a:r>
              <a:rPr lang="ko-KR" altLang="en-US" sz="1400" dirty="0" smtClean="0"/>
              <a:t>이용가이드를 함께 제공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519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409</Words>
  <Application>Microsoft Office PowerPoint</Application>
  <PresentationFormat>사용자 지정</PresentationFormat>
  <Paragraphs>147</Paragraphs>
  <Slides>20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65</cp:revision>
  <dcterms:created xsi:type="dcterms:W3CDTF">2020-01-16T07:12:04Z</dcterms:created>
  <dcterms:modified xsi:type="dcterms:W3CDTF">2020-03-12T08:41:34Z</dcterms:modified>
</cp:coreProperties>
</file>